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51D9-45C2-4D45-BCDF-87A139EA9D50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DAFC-BC6C-4081-9227-88CDBC880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51D9-45C2-4D45-BCDF-87A139EA9D50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DAFC-BC6C-4081-9227-88CDBC880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51D9-45C2-4D45-BCDF-87A139EA9D50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DAFC-BC6C-4081-9227-88CDBC880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51D9-45C2-4D45-BCDF-87A139EA9D50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DAFC-BC6C-4081-9227-88CDBC880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51D9-45C2-4D45-BCDF-87A139EA9D50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DAFC-BC6C-4081-9227-88CDBC880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51D9-45C2-4D45-BCDF-87A139EA9D50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DAFC-BC6C-4081-9227-88CDBC880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51D9-45C2-4D45-BCDF-87A139EA9D50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DAFC-BC6C-4081-9227-88CDBC880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51D9-45C2-4D45-BCDF-87A139EA9D50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DAFC-BC6C-4081-9227-88CDBC880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51D9-45C2-4D45-BCDF-87A139EA9D50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DAFC-BC6C-4081-9227-88CDBC880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51D9-45C2-4D45-BCDF-87A139EA9D50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DAFC-BC6C-4081-9227-88CDBC880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51D9-45C2-4D45-BCDF-87A139EA9D50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DAFC-BC6C-4081-9227-88CDBC880E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51D9-45C2-4D45-BCDF-87A139EA9D50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FDAFC-BC6C-4081-9227-88CDBC880EF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209550"/>
            <a:ext cx="902017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9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" y="0"/>
            <a:ext cx="91394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47"/>
            <a:ext cx="9232133" cy="69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2" y="0"/>
            <a:ext cx="91124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160"/>
            <a:ext cx="9144000" cy="65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2" y="0"/>
            <a:ext cx="911531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34" y="116632"/>
            <a:ext cx="916630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54"/>
            <a:ext cx="9144000" cy="684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Presentazione su schermo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pcbiagio</dc:creator>
  <cp:lastModifiedBy>pcbiagio</cp:lastModifiedBy>
  <cp:revision>3</cp:revision>
  <dcterms:created xsi:type="dcterms:W3CDTF">2020-12-02T12:44:09Z</dcterms:created>
  <dcterms:modified xsi:type="dcterms:W3CDTF">2020-12-02T13:06:28Z</dcterms:modified>
</cp:coreProperties>
</file>