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EB Garamond" panose="020B06040202020202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FYuqkNITrzmzYEfWXfV7rgRxd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>
  <p:cSld name="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3050" y="-663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3050" y="-663"/>
            <a:ext cx="12188952" cy="6858000"/>
          </a:xfrm>
          <a:prstGeom prst="rect">
            <a:avLst/>
          </a:prstGeom>
          <a:gradFill>
            <a:gsLst>
              <a:gs pos="0">
                <a:srgbClr val="4D4EE6">
                  <a:alpha val="60000"/>
                </a:srgbClr>
              </a:gs>
              <a:gs pos="100000">
                <a:srgbClr val="F900A0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19;p9"/>
          <p:cNvSpPr/>
          <p:nvPr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9"/>
          <p:cNvSpPr/>
          <p:nvPr/>
        </p:nvSpPr>
        <p:spPr>
          <a:xfrm rot="-54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rgbClr val="FFCAEC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21;p9"/>
          <p:cNvSpPr/>
          <p:nvPr/>
        </p:nvSpPr>
        <p:spPr>
          <a:xfrm rot="-54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rgbClr val="F900A0">
                  <a:alpha val="40000"/>
                </a:srgbClr>
              </a:gs>
              <a:gs pos="100000">
                <a:srgbClr val="7162FE">
                  <a:alpha val="2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22;p9"/>
          <p:cNvSpPr/>
          <p:nvPr/>
        </p:nvSpPr>
        <p:spPr>
          <a:xfrm rot="-54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rgbClr val="F900A0">
                  <a:alpha val="20000"/>
                </a:srgbClr>
              </a:gs>
              <a:gs pos="100000">
                <a:srgbClr val="7162FE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" name="Google Shape;23;p9" descr="Tag=CustomerPhoto&#10;Crop=1&#10;Align=N/A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3048" y="-663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1527050" y="3600450"/>
            <a:ext cx="9144000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iepilogo">
  <p:cSld name="Riepilog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841247" y="3190875"/>
            <a:ext cx="6156052" cy="298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841248" y="6429375"/>
            <a:ext cx="2646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3/1/20XX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4044696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TESTO A PIÈ DI PAGINA DI ESEMPIO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8613648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‹N›</a:t>
            </a:fld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8"/>
          <p:cNvSpPr>
            <a:spLocks noGrp="1"/>
          </p:cNvSpPr>
          <p:nvPr>
            <p:ph type="pic" idx="2"/>
          </p:nvPr>
        </p:nvSpPr>
        <p:spPr>
          <a:xfrm>
            <a:off x="7424928" y="484632"/>
            <a:ext cx="4279392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0" name="Google Shape;120;p18"/>
          <p:cNvSpPr>
            <a:spLocks noGrp="1"/>
          </p:cNvSpPr>
          <p:nvPr>
            <p:ph type="pic" idx="3"/>
          </p:nvPr>
        </p:nvSpPr>
        <p:spPr>
          <a:xfrm>
            <a:off x="7424928" y="3511296"/>
            <a:ext cx="4279392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usura">
  <p:cSld name="Chiusur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>
            <a:spLocks noGrp="1"/>
          </p:cNvSpPr>
          <p:nvPr>
            <p:ph type="pic" idx="2"/>
          </p:nvPr>
        </p:nvSpPr>
        <p:spPr>
          <a:xfrm>
            <a:off x="493776" y="484632"/>
            <a:ext cx="11210544" cy="31912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979133" y="3893770"/>
            <a:ext cx="4377714" cy="231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4184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EB Garamon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EB Garamon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838200" y="2057399"/>
            <a:ext cx="5181600" cy="41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6172200" y="2057399"/>
            <a:ext cx="5181600" cy="41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▪"/>
              <a:defRPr sz="3200"/>
            </a:lvl1pPr>
            <a:lvl2pPr marL="914400" lvl="1" indent="-3708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Char char="▪"/>
              <a:defRPr sz="2800"/>
            </a:lvl2pPr>
            <a:lvl3pPr marL="1371600" lvl="2" indent="-3505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Char char="▪"/>
              <a:defRPr sz="2400"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2"/>
          </p:nvPr>
        </p:nvSpPr>
        <p:spPr>
          <a:xfrm>
            <a:off x="839788" y="2209800"/>
            <a:ext cx="3932237" cy="365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>
            <a:spLocks noGrp="1"/>
          </p:cNvSpPr>
          <p:nvPr>
            <p:ph type="pic" idx="2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9788" y="2209800"/>
            <a:ext cx="3932237" cy="365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Google Shape;28;p10"/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6976085" y="914400"/>
            <a:ext cx="4377714" cy="282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>
            <a:spLocks noGrp="1"/>
          </p:cNvSpPr>
          <p:nvPr>
            <p:ph type="pic" idx="2"/>
          </p:nvPr>
        </p:nvSpPr>
        <p:spPr>
          <a:xfrm>
            <a:off x="490538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" name="Google Shape;32;p10"/>
          <p:cNvSpPr>
            <a:spLocks noGrp="1"/>
          </p:cNvSpPr>
          <p:nvPr>
            <p:ph type="pic" idx="3"/>
          </p:nvPr>
        </p:nvSpPr>
        <p:spPr>
          <a:xfrm>
            <a:off x="3291840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3" name="Google Shape;33;p10"/>
          <p:cNvSpPr>
            <a:spLocks noGrp="1"/>
          </p:cNvSpPr>
          <p:nvPr>
            <p:ph type="pic" idx="4"/>
          </p:nvPr>
        </p:nvSpPr>
        <p:spPr>
          <a:xfrm>
            <a:off x="6099048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4" name="Google Shape;34;p10"/>
          <p:cNvSpPr>
            <a:spLocks noGrp="1"/>
          </p:cNvSpPr>
          <p:nvPr>
            <p:ph type="pic" idx="5"/>
          </p:nvPr>
        </p:nvSpPr>
        <p:spPr>
          <a:xfrm>
            <a:off x="8906256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zione">
  <p:cSld name="Introduzio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841248" y="3190875"/>
            <a:ext cx="5914938" cy="298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7589520" y="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3" name="Google Shape;43;p11"/>
          <p:cNvSpPr>
            <a:spLocks noGrp="1"/>
          </p:cNvSpPr>
          <p:nvPr>
            <p:ph type="pic" idx="3"/>
          </p:nvPr>
        </p:nvSpPr>
        <p:spPr>
          <a:xfrm>
            <a:off x="7589520" y="228600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4" name="Google Shape;44;p11"/>
          <p:cNvSpPr>
            <a:spLocks noGrp="1"/>
          </p:cNvSpPr>
          <p:nvPr>
            <p:ph type="pic" idx="4"/>
          </p:nvPr>
        </p:nvSpPr>
        <p:spPr>
          <a:xfrm>
            <a:off x="7589520" y="457200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ruzione di sezione">
  <p:cSld name="Interruzione di sezion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/>
        </p:nvSpPr>
        <p:spPr>
          <a:xfrm>
            <a:off x="9277" y="9278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" name="Google Shape;49;p12"/>
          <p:cNvSpPr/>
          <p:nvPr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" name="Google Shape;50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gradFill>
            <a:gsLst>
              <a:gs pos="0">
                <a:srgbClr val="4D4EE6">
                  <a:alpha val="60000"/>
                </a:srgbClr>
              </a:gs>
              <a:gs pos="100000">
                <a:srgbClr val="F900A0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" name="Google Shape;51;p12"/>
          <p:cNvSpPr/>
          <p:nvPr/>
        </p:nvSpPr>
        <p:spPr>
          <a:xfrm>
            <a:off x="33186" y="9279"/>
            <a:ext cx="5770017" cy="2411171"/>
          </a:xfrm>
          <a:custGeom>
            <a:avLst/>
            <a:gdLst/>
            <a:ahLst/>
            <a:cxnLst/>
            <a:rect l="l" t="t" r="r" b="b"/>
            <a:pathLst>
              <a:path w="5770017" h="2411171" extrusionOk="0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Google Shape;52;p12"/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2"/>
          </p:nvPr>
        </p:nvSpPr>
        <p:spPr>
          <a:xfrm>
            <a:off x="6784848" y="905256"/>
            <a:ext cx="4581144" cy="2450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5" name="Google Shape;55;p12"/>
          <p:cNvSpPr>
            <a:spLocks noGrp="1"/>
          </p:cNvSpPr>
          <p:nvPr>
            <p:ph type="pic" idx="3"/>
          </p:nvPr>
        </p:nvSpPr>
        <p:spPr>
          <a:xfrm>
            <a:off x="6784848" y="3520440"/>
            <a:ext cx="4581144" cy="2450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838200" y="3600450"/>
            <a:ext cx="5322888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quenza temporale grafico tabella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▪"/>
              <a:defRPr/>
            </a:lvl1pPr>
            <a:lvl2pPr marL="914400" lvl="1" indent="-3708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Font typeface="Noto Sans Symbols"/>
              <a:buChar char="▪"/>
              <a:defRPr/>
            </a:lvl2pPr>
            <a:lvl3pPr marL="1371600" lvl="2" indent="-3505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Font typeface="Noto Sans Symbols"/>
              <a:buChar char="▪"/>
              <a:defRPr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4pPr>
            <a:lvl5pPr marL="2286000" lvl="4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>
  <p:cSld name="Citazio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38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6096" y="484632"/>
            <a:ext cx="12179808" cy="5907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838200" y="4835779"/>
            <a:ext cx="4800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uppo di persone">
  <p:cSld name="Gruppo di person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740664" y="2240280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6" name="Google Shape;76;p15"/>
          <p:cNvSpPr>
            <a:spLocks noGrp="1"/>
          </p:cNvSpPr>
          <p:nvPr>
            <p:ph type="pic" idx="3"/>
          </p:nvPr>
        </p:nvSpPr>
        <p:spPr>
          <a:xfrm>
            <a:off x="3538728" y="2240280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7" name="Google Shape;77;p15"/>
          <p:cNvSpPr>
            <a:spLocks noGrp="1"/>
          </p:cNvSpPr>
          <p:nvPr>
            <p:ph type="pic" idx="4"/>
          </p:nvPr>
        </p:nvSpPr>
        <p:spPr>
          <a:xfrm>
            <a:off x="6345936" y="2267712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8" name="Google Shape;78;p15"/>
          <p:cNvSpPr>
            <a:spLocks noGrp="1"/>
          </p:cNvSpPr>
          <p:nvPr>
            <p:ph type="pic" idx="5"/>
          </p:nvPr>
        </p:nvSpPr>
        <p:spPr>
          <a:xfrm>
            <a:off x="9153144" y="2267712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741363" y="4733925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6"/>
          </p:nvPr>
        </p:nvSpPr>
        <p:spPr>
          <a:xfrm>
            <a:off x="740664" y="53431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7"/>
          </p:nvPr>
        </p:nvSpPr>
        <p:spPr>
          <a:xfrm>
            <a:off x="3538728" y="4733925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8"/>
          </p:nvPr>
        </p:nvSpPr>
        <p:spPr>
          <a:xfrm>
            <a:off x="3538029" y="53431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9"/>
          </p:nvPr>
        </p:nvSpPr>
        <p:spPr>
          <a:xfrm>
            <a:off x="6367973" y="47335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3"/>
          </p:nvPr>
        </p:nvSpPr>
        <p:spPr>
          <a:xfrm>
            <a:off x="6367274" y="5342763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4"/>
          </p:nvPr>
        </p:nvSpPr>
        <p:spPr>
          <a:xfrm>
            <a:off x="9164639" y="4737100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5"/>
          </p:nvPr>
        </p:nvSpPr>
        <p:spPr>
          <a:xfrm>
            <a:off x="9163940" y="5346319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nna contenuto 2 (diapositiva di confronto)">
  <p:cSld name="Colonna contenuto 2 (diapositiva di confronto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839788" y="2560320"/>
            <a:ext cx="5157787" cy="34464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6172200" y="2560320"/>
            <a:ext cx="5183188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3"/>
          </p:nvPr>
        </p:nvSpPr>
        <p:spPr>
          <a:xfrm>
            <a:off x="839787" y="2011680"/>
            <a:ext cx="5157787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4"/>
          </p:nvPr>
        </p:nvSpPr>
        <p:spPr>
          <a:xfrm>
            <a:off x="6169027" y="2011680"/>
            <a:ext cx="5183187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nna contenuto 3">
  <p:cSld name="Colonna contenuto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839788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marL="914400" lvl="1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marL="1371600" lvl="2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marL="1828800" lvl="3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marL="2286000" lvl="4" indent="-29972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4404360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4404360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marL="914400" lvl="1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marL="1371600" lvl="2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marL="1828800" lvl="3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marL="2286000" lvl="4" indent="-29972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5"/>
          </p:nvPr>
        </p:nvSpPr>
        <p:spPr>
          <a:xfrm>
            <a:off x="7968934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6"/>
          </p:nvPr>
        </p:nvSpPr>
        <p:spPr>
          <a:xfrm>
            <a:off x="7968934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marL="914400" lvl="1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marL="1371600" lvl="2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marL="1828800" lvl="3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marL="2286000" lvl="4" indent="-29972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  <a:defRPr sz="5200" b="0" i="0" u="none" strike="noStrike" cap="none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4D9F9"/>
              </a:buClr>
              <a:buSzPts val="256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7084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051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>
            <a:spLocks noGrp="1"/>
          </p:cNvSpPr>
          <p:nvPr>
            <p:ph type="ctrTitle"/>
          </p:nvPr>
        </p:nvSpPr>
        <p:spPr>
          <a:xfrm>
            <a:off x="1219200" y="756745"/>
            <a:ext cx="9753599" cy="89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it-IT" sz="2400" b="0" i="0" u="none" strike="noStrike" dirty="0">
                <a:latin typeface="Comic Sans MS"/>
                <a:ea typeface="Comic Sans MS"/>
                <a:cs typeface="Comic Sans MS"/>
                <a:sym typeface="Comic Sans MS"/>
              </a:rPr>
              <a:t>C'era una volta… – Un re! – diranno subito i miei piccoli lettori. </a:t>
            </a:r>
            <a:br>
              <a:rPr lang="it-IT" sz="2400" b="0" i="0" u="none" strike="noStrike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-IT" sz="2400" b="0" i="0" u="none" strike="noStrike" dirty="0">
                <a:latin typeface="Comic Sans MS"/>
                <a:ea typeface="Comic Sans MS"/>
                <a:cs typeface="Comic Sans MS"/>
                <a:sym typeface="Comic Sans MS"/>
              </a:rPr>
              <a:t>No, ragazzi, avete sbagliato. C'era una volta un cucchiaio di legno…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88" y="2400351"/>
            <a:ext cx="11312613" cy="370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prestige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962" y="3140035"/>
            <a:ext cx="4568193" cy="3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">
            <a:off x="7140695" y="3429006"/>
            <a:ext cx="3379284" cy="330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3975" y="341477"/>
            <a:ext cx="9744075" cy="236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/>
          <p:nvPr/>
        </p:nvSpPr>
        <p:spPr>
          <a:xfrm>
            <a:off x="486968" y="563879"/>
            <a:ext cx="113949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None/>
            </a:pPr>
            <a:r>
              <a:rPr lang="it-IT" sz="2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it-IT" sz="2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Dammi odoroso all’alba un giardino di fiori bellissimi dove io possa camminare indisturbato</a:t>
            </a:r>
            <a:r>
              <a:rPr lang="it-IT" sz="2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 sz="22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67" y="1512789"/>
            <a:ext cx="6782303" cy="508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715" y="1478369"/>
            <a:ext cx="4956118" cy="18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2563" y="3735452"/>
            <a:ext cx="3664580" cy="286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 txBox="1"/>
          <p:nvPr/>
        </p:nvSpPr>
        <p:spPr>
          <a:xfrm>
            <a:off x="3114284" y="280795"/>
            <a:ext cx="5963432" cy="6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it-IT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Dentro all’uovo ho trovato…</a:t>
            </a:r>
            <a:endParaRPr/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849" y="4286489"/>
            <a:ext cx="2227204" cy="222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723" y="901109"/>
            <a:ext cx="4358701" cy="595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994" y="403188"/>
            <a:ext cx="2808304" cy="374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5257" y="4147592"/>
            <a:ext cx="1878749" cy="250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5105" y="839961"/>
            <a:ext cx="4168901" cy="31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79" y="4412581"/>
            <a:ext cx="3020084" cy="226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/>
          <p:nvPr/>
        </p:nvSpPr>
        <p:spPr>
          <a:xfrm>
            <a:off x="4427779" y="237616"/>
            <a:ext cx="4403069" cy="5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it-IT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 magie di quilling…</a:t>
            </a:r>
            <a:endParaRPr/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31" y="414170"/>
            <a:ext cx="2310975" cy="278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9774" y="1704447"/>
            <a:ext cx="3466549" cy="462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84" y="3662081"/>
            <a:ext cx="2265939" cy="302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5902" y="1044532"/>
            <a:ext cx="42291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416876" y="3185027"/>
            <a:ext cx="4199272" cy="314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0" y="3858015"/>
            <a:ext cx="3866366" cy="28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093667" y="1348895"/>
            <a:ext cx="6181595" cy="463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/>
        </p:nvSpPr>
        <p:spPr>
          <a:xfrm>
            <a:off x="8055275" y="3662477"/>
            <a:ext cx="39843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Easter Bunny is on his way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brings eggs to hide away.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Hopping here, hopping there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can hide them everywhere.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“Be so kind, my Bunny dear,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hide my eggs very near.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I can find them right away</a:t>
            </a:r>
            <a:endParaRPr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be happy on Easter Day”.</a:t>
            </a:r>
            <a:endParaRPr sz="20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41" y="101776"/>
            <a:ext cx="3394692" cy="282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237" y="302870"/>
            <a:ext cx="3984322" cy="298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2995" y="352297"/>
            <a:ext cx="3575961" cy="238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2" y="3131505"/>
            <a:ext cx="4832958" cy="362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1250" y="3188059"/>
            <a:ext cx="2638096" cy="351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airplane"/>
      </p:transition>
    </mc:Choice>
    <mc:Fallback xmlns="">
      <p:transition spd="slow" advTm="9000">
        <p:fade/>
      </p:transition>
    </mc:Fallback>
  </mc:AlternateContent>
</p:sld>
</file>

<file path=ppt/theme/theme1.xml><?xml version="1.0" encoding="utf-8"?>
<a:theme xmlns:a="http://schemas.openxmlformats.org/drawingml/2006/main" name="LuminousVTI">
  <a:themeElements>
    <a:clrScheme name="Custom 54">
      <a:dk1>
        <a:srgbClr val="000000"/>
      </a:dk1>
      <a:lt1>
        <a:srgbClr val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117</Words>
  <Application>Microsoft Office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Comic Sans MS</vt:lpstr>
      <vt:lpstr>Avenir</vt:lpstr>
      <vt:lpstr>Arial</vt:lpstr>
      <vt:lpstr>EB Garamond</vt:lpstr>
      <vt:lpstr>Noto Sans Symbols</vt:lpstr>
      <vt:lpstr>Calibri</vt:lpstr>
      <vt:lpstr>LuminousVTI</vt:lpstr>
      <vt:lpstr>C'era una volta… – Un re! – diranno subito i miei piccoli lettori.  No, ragazzi, avete sbagliato. C'era una volta un cucchiaio di legno…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C'era una volta… – Un re! – diranno subito i miei piccoli lettori.  No, ragazzi, avete sbagliato. C'era una volta un cucchiaio di legno…</dc:title>
  <dc:creator>Gaia Tedeschi</dc:creator>
  <cp:lastModifiedBy>Giovanni Rossi</cp:lastModifiedBy>
  <cp:revision>7</cp:revision>
  <dcterms:created xsi:type="dcterms:W3CDTF">2023-04-06T08:25:53Z</dcterms:created>
  <dcterms:modified xsi:type="dcterms:W3CDTF">2023-04-06T18:52:51Z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